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6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media/image25.png" ContentType="image/png"/>
  <Override PartName="/ppt/media/image22.png" ContentType="image/png"/>
  <Override PartName="/ppt/media/image20.png" ContentType="image/png"/>
  <Override PartName="/ppt/media/image19.png" ContentType="image/png"/>
  <Override PartName="/ppt/media/image16.jpeg" ContentType="image/jpeg"/>
  <Override PartName="/ppt/media/image23.png" ContentType="image/png"/>
  <Override PartName="/ppt/media/image15.jpeg" ContentType="image/jpeg"/>
  <Override PartName="/ppt/media/image17.png" ContentType="image/png"/>
  <Override PartName="/ppt/media/image14.png" ContentType="image/png"/>
  <Override PartName="/ppt/media/image11.jpeg" ContentType="image/jpeg"/>
  <Override PartName="/ppt/media/image9.png" ContentType="image/png"/>
  <Override PartName="/ppt/media/image26.jpeg" ContentType="image/jpeg"/>
  <Override PartName="/ppt/media/image8.png" ContentType="image/png"/>
  <Override PartName="/ppt/media/image24.png" ContentType="image/png"/>
  <Override PartName="/ppt/media/image21.png" ContentType="image/png"/>
  <Override PartName="/ppt/media/image7.jpeg" ContentType="image/jpeg"/>
  <Override PartName="/ppt/media/image6.png" ContentType="image/png"/>
  <Override PartName="/ppt/media/image10.jpeg" ContentType="image/jpeg"/>
  <Override PartName="/ppt/media/image27.jpeg" ContentType="image/jpeg"/>
  <Override PartName="/ppt/media/image5.png" ContentType="image/png"/>
  <Override PartName="/ppt/media/image18.png" ContentType="image/png"/>
  <Override PartName="/ppt/media/image4.png" ContentType="image/png"/>
  <Override PartName="/ppt/media/image13.jpeg" ContentType="image/jpeg"/>
  <Override PartName="/ppt/media/image12.jpeg" ContentType="image/jpeg"/>
  <Override PartName="/ppt/media/image3.png" ContentType="image/png"/>
  <Override PartName="/ppt/media/image2.png" ContentType="image/png"/>
  <Override PartName="/ppt/media/image1.png" ContentType="image/png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3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x="9144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
</Relationships>
</file>

<file path=ppt/media/image1.png>
</file>

<file path=ppt/media/image10.jpeg>
</file>

<file path=ppt/media/image11.jpeg>
</file>

<file path=ppt/media/image12.jpeg>
</file>

<file path=ppt/media/image13.jpeg>
</file>

<file path=ppt/media/image14.pn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Relationship Id="rId3" Type="http://schemas.openxmlformats.org/officeDocument/2006/relationships/image" Target="../media/image6.png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72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457200" y="1219320"/>
            <a:ext cx="8229240" cy="23551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457200" y="3798720"/>
            <a:ext cx="8229240" cy="23551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72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457200" y="1219320"/>
            <a:ext cx="4015800" cy="23551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8" name="PlaceHolder 3"/>
          <p:cNvSpPr>
            <a:spLocks noGrp="1"/>
          </p:cNvSpPr>
          <p:nvPr>
            <p:ph type="body"/>
          </p:nvPr>
        </p:nvSpPr>
        <p:spPr>
          <a:xfrm>
            <a:off x="4674240" y="1219320"/>
            <a:ext cx="4015800" cy="23551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9" name="PlaceHolder 4"/>
          <p:cNvSpPr>
            <a:spLocks noGrp="1"/>
          </p:cNvSpPr>
          <p:nvPr>
            <p:ph type="body"/>
          </p:nvPr>
        </p:nvSpPr>
        <p:spPr>
          <a:xfrm>
            <a:off x="4674240" y="3798720"/>
            <a:ext cx="4015800" cy="23551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0" name="PlaceHolder 5"/>
          <p:cNvSpPr>
            <a:spLocks noGrp="1"/>
          </p:cNvSpPr>
          <p:nvPr>
            <p:ph type="body"/>
          </p:nvPr>
        </p:nvSpPr>
        <p:spPr>
          <a:xfrm>
            <a:off x="457200" y="3798720"/>
            <a:ext cx="4015800" cy="23551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72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457200" y="1219320"/>
            <a:ext cx="8229240" cy="49374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3" name="PlaceHolder 3"/>
          <p:cNvSpPr>
            <a:spLocks noGrp="1"/>
          </p:cNvSpPr>
          <p:nvPr>
            <p:ph type="body"/>
          </p:nvPr>
        </p:nvSpPr>
        <p:spPr>
          <a:xfrm>
            <a:off x="457200" y="1219320"/>
            <a:ext cx="8229240" cy="49374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44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1477440" y="1218960"/>
            <a:ext cx="6188040" cy="4937400"/>
          </a:xfrm>
          <a:prstGeom prst="rect">
            <a:avLst/>
          </a:prstGeom>
          <a:ln>
            <a:noFill/>
          </a:ln>
        </p:spPr>
      </p:pic>
      <p:pic>
        <p:nvPicPr>
          <p:cNvPr id="45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1477440" y="1218960"/>
            <a:ext cx="6188040" cy="493740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72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55" name="PlaceHolder 2"/>
          <p:cNvSpPr>
            <a:spLocks noGrp="1"/>
          </p:cNvSpPr>
          <p:nvPr>
            <p:ph type="subTitle"/>
          </p:nvPr>
        </p:nvSpPr>
        <p:spPr>
          <a:xfrm>
            <a:off x="457200" y="1219320"/>
            <a:ext cx="8229240" cy="4937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72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457200" y="1219320"/>
            <a:ext cx="8229240" cy="49374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72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457200" y="1219320"/>
            <a:ext cx="4015800" cy="49374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0" name="PlaceHolder 3"/>
          <p:cNvSpPr>
            <a:spLocks noGrp="1"/>
          </p:cNvSpPr>
          <p:nvPr>
            <p:ph type="body"/>
          </p:nvPr>
        </p:nvSpPr>
        <p:spPr>
          <a:xfrm>
            <a:off x="4674240" y="1219320"/>
            <a:ext cx="4015800" cy="49374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72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subTitle"/>
          </p:nvPr>
        </p:nvSpPr>
        <p:spPr>
          <a:xfrm>
            <a:off x="457200" y="152280"/>
            <a:ext cx="8229240" cy="45925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72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1219320"/>
            <a:ext cx="4015800" cy="23551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57200" y="3798720"/>
            <a:ext cx="4015800" cy="23551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4674240" y="1219320"/>
            <a:ext cx="4015800" cy="49374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72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3" name="PlaceHolder 2"/>
          <p:cNvSpPr>
            <a:spLocks noGrp="1"/>
          </p:cNvSpPr>
          <p:nvPr>
            <p:ph type="subTitle"/>
          </p:nvPr>
        </p:nvSpPr>
        <p:spPr>
          <a:xfrm>
            <a:off x="457200" y="1219320"/>
            <a:ext cx="8229240" cy="4937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72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457200" y="1219320"/>
            <a:ext cx="4015800" cy="49374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4674240" y="1219320"/>
            <a:ext cx="4015800" cy="23551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4674240" y="3798720"/>
            <a:ext cx="4015800" cy="23551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72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457200" y="1219320"/>
            <a:ext cx="4015800" cy="23551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4674240" y="1219320"/>
            <a:ext cx="4015800" cy="23551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457200" y="3798720"/>
            <a:ext cx="8229240" cy="23551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72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457200" y="1219320"/>
            <a:ext cx="8229240" cy="23551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57200" y="3798720"/>
            <a:ext cx="8229240" cy="23551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72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457200" y="1219320"/>
            <a:ext cx="4015800" cy="23551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4674240" y="1219320"/>
            <a:ext cx="4015800" cy="23551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1" name="PlaceHolder 4"/>
          <p:cNvSpPr>
            <a:spLocks noGrp="1"/>
          </p:cNvSpPr>
          <p:nvPr>
            <p:ph type="body"/>
          </p:nvPr>
        </p:nvSpPr>
        <p:spPr>
          <a:xfrm>
            <a:off x="4674240" y="3798720"/>
            <a:ext cx="4015800" cy="23551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2" name="PlaceHolder 5"/>
          <p:cNvSpPr>
            <a:spLocks noGrp="1"/>
          </p:cNvSpPr>
          <p:nvPr>
            <p:ph type="body"/>
          </p:nvPr>
        </p:nvSpPr>
        <p:spPr>
          <a:xfrm>
            <a:off x="457200" y="3798720"/>
            <a:ext cx="4015800" cy="23551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72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457200" y="1219320"/>
            <a:ext cx="8229240" cy="49374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457200" y="1219320"/>
            <a:ext cx="8229240" cy="49374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86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1477440" y="1218960"/>
            <a:ext cx="6188040" cy="4937400"/>
          </a:xfrm>
          <a:prstGeom prst="rect">
            <a:avLst/>
          </a:prstGeom>
          <a:ln>
            <a:noFill/>
          </a:ln>
        </p:spPr>
      </p:pic>
      <p:pic>
        <p:nvPicPr>
          <p:cNvPr id="87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1477440" y="1218960"/>
            <a:ext cx="6188040" cy="493740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72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98" name="PlaceHolder 2"/>
          <p:cNvSpPr>
            <a:spLocks noGrp="1"/>
          </p:cNvSpPr>
          <p:nvPr>
            <p:ph type="subTitle"/>
          </p:nvPr>
        </p:nvSpPr>
        <p:spPr>
          <a:xfrm>
            <a:off x="457200" y="1219320"/>
            <a:ext cx="8229240" cy="49377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72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457200" y="1219320"/>
            <a:ext cx="8229240" cy="49374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72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457200" y="1219320"/>
            <a:ext cx="4015800" cy="49374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4674240" y="1219320"/>
            <a:ext cx="4015800" cy="49374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72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72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219320"/>
            <a:ext cx="8229240" cy="49374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subTitle"/>
          </p:nvPr>
        </p:nvSpPr>
        <p:spPr>
          <a:xfrm>
            <a:off x="457200" y="152280"/>
            <a:ext cx="8229240" cy="45925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72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457200" y="1219320"/>
            <a:ext cx="4015800" cy="23551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08" name="PlaceHolder 3"/>
          <p:cNvSpPr>
            <a:spLocks noGrp="1"/>
          </p:cNvSpPr>
          <p:nvPr>
            <p:ph type="body"/>
          </p:nvPr>
        </p:nvSpPr>
        <p:spPr>
          <a:xfrm>
            <a:off x="457200" y="3798720"/>
            <a:ext cx="4015800" cy="23551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09" name="PlaceHolder 4"/>
          <p:cNvSpPr>
            <a:spLocks noGrp="1"/>
          </p:cNvSpPr>
          <p:nvPr>
            <p:ph type="body"/>
          </p:nvPr>
        </p:nvSpPr>
        <p:spPr>
          <a:xfrm>
            <a:off x="4674240" y="1219320"/>
            <a:ext cx="4015800" cy="49374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72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457200" y="1219320"/>
            <a:ext cx="4015800" cy="49374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12" name="PlaceHolder 3"/>
          <p:cNvSpPr>
            <a:spLocks noGrp="1"/>
          </p:cNvSpPr>
          <p:nvPr>
            <p:ph type="body"/>
          </p:nvPr>
        </p:nvSpPr>
        <p:spPr>
          <a:xfrm>
            <a:off x="4674240" y="1219320"/>
            <a:ext cx="4015800" cy="23551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13" name="PlaceHolder 4"/>
          <p:cNvSpPr>
            <a:spLocks noGrp="1"/>
          </p:cNvSpPr>
          <p:nvPr>
            <p:ph type="body"/>
          </p:nvPr>
        </p:nvSpPr>
        <p:spPr>
          <a:xfrm>
            <a:off x="4674240" y="3798720"/>
            <a:ext cx="4015800" cy="23551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72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457200" y="1219320"/>
            <a:ext cx="4015800" cy="23551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4674240" y="1219320"/>
            <a:ext cx="4015800" cy="23551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17" name="PlaceHolder 4"/>
          <p:cNvSpPr>
            <a:spLocks noGrp="1"/>
          </p:cNvSpPr>
          <p:nvPr>
            <p:ph type="body"/>
          </p:nvPr>
        </p:nvSpPr>
        <p:spPr>
          <a:xfrm>
            <a:off x="457200" y="3798720"/>
            <a:ext cx="8229240" cy="23551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72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457200" y="1219320"/>
            <a:ext cx="8229240" cy="23551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20" name="PlaceHolder 3"/>
          <p:cNvSpPr>
            <a:spLocks noGrp="1"/>
          </p:cNvSpPr>
          <p:nvPr>
            <p:ph type="body"/>
          </p:nvPr>
        </p:nvSpPr>
        <p:spPr>
          <a:xfrm>
            <a:off x="457200" y="3798720"/>
            <a:ext cx="8229240" cy="23551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72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457200" y="1219320"/>
            <a:ext cx="4015800" cy="23551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23" name="PlaceHolder 3"/>
          <p:cNvSpPr>
            <a:spLocks noGrp="1"/>
          </p:cNvSpPr>
          <p:nvPr>
            <p:ph type="body"/>
          </p:nvPr>
        </p:nvSpPr>
        <p:spPr>
          <a:xfrm>
            <a:off x="4674240" y="1219320"/>
            <a:ext cx="4015800" cy="23551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24" name="PlaceHolder 4"/>
          <p:cNvSpPr>
            <a:spLocks noGrp="1"/>
          </p:cNvSpPr>
          <p:nvPr>
            <p:ph type="body"/>
          </p:nvPr>
        </p:nvSpPr>
        <p:spPr>
          <a:xfrm>
            <a:off x="4674240" y="3798720"/>
            <a:ext cx="4015800" cy="23551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25" name="PlaceHolder 5"/>
          <p:cNvSpPr>
            <a:spLocks noGrp="1"/>
          </p:cNvSpPr>
          <p:nvPr>
            <p:ph type="body"/>
          </p:nvPr>
        </p:nvSpPr>
        <p:spPr>
          <a:xfrm>
            <a:off x="457200" y="3798720"/>
            <a:ext cx="4015800" cy="23551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72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457200" y="1219320"/>
            <a:ext cx="8229240" cy="49374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28" name="PlaceHolder 3"/>
          <p:cNvSpPr>
            <a:spLocks noGrp="1"/>
          </p:cNvSpPr>
          <p:nvPr>
            <p:ph type="body"/>
          </p:nvPr>
        </p:nvSpPr>
        <p:spPr>
          <a:xfrm>
            <a:off x="457200" y="1219320"/>
            <a:ext cx="8229240" cy="49374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129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1477440" y="1218960"/>
            <a:ext cx="6188040" cy="4937400"/>
          </a:xfrm>
          <a:prstGeom prst="rect">
            <a:avLst/>
          </a:prstGeom>
          <a:ln>
            <a:noFill/>
          </a:ln>
        </p:spPr>
      </p:pic>
      <p:pic>
        <p:nvPicPr>
          <p:cNvPr id="130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1477440" y="1218960"/>
            <a:ext cx="6188040" cy="493740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72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457200" y="1219320"/>
            <a:ext cx="4015800" cy="49374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4674240" y="1219320"/>
            <a:ext cx="4015800" cy="49374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72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subTitle"/>
          </p:nvPr>
        </p:nvSpPr>
        <p:spPr>
          <a:xfrm>
            <a:off x="457200" y="152280"/>
            <a:ext cx="8229240" cy="45925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72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457200" y="1219320"/>
            <a:ext cx="4015800" cy="23551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457200" y="3798720"/>
            <a:ext cx="4015800" cy="23551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4674240" y="1219320"/>
            <a:ext cx="4015800" cy="49374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72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457200" y="1219320"/>
            <a:ext cx="4015800" cy="493740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4674240" y="1219320"/>
            <a:ext cx="4015800" cy="23551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4674240" y="3798720"/>
            <a:ext cx="4015800" cy="23551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72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219320"/>
            <a:ext cx="4015800" cy="23551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74240" y="1219320"/>
            <a:ext cx="4015800" cy="23551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57200" y="3798720"/>
            <a:ext cx="8229240" cy="235512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Line 1"/>
          <p:cNvSpPr/>
          <p:nvPr/>
        </p:nvSpPr>
        <p:spPr>
          <a:xfrm>
            <a:off x="457200" y="6352920"/>
            <a:ext cx="8229600" cy="0"/>
          </a:xfrm>
          <a:prstGeom prst="line">
            <a:avLst/>
          </a:prstGeom>
          <a:ln w="9360">
            <a:solidFill>
              <a:srgbClr val="9fb8cd"/>
            </a:solidFill>
            <a:custDash>
              <a:ds d="140000" sp="105000"/>
            </a:custDash>
            <a:round/>
          </a:ln>
        </p:spPr>
      </p:sp>
      <p:sp>
        <p:nvSpPr>
          <p:cNvPr id="1" name="Line 2"/>
          <p:cNvSpPr/>
          <p:nvPr/>
        </p:nvSpPr>
        <p:spPr>
          <a:xfrm>
            <a:off x="457200" y="1143000"/>
            <a:ext cx="8229600" cy="0"/>
          </a:xfrm>
          <a:prstGeom prst="line">
            <a:avLst/>
          </a:prstGeom>
          <a:ln w="9360">
            <a:solidFill>
              <a:srgbClr val="9fb8cd"/>
            </a:solidFill>
            <a:custDash>
              <a:ds d="140000" sp="105000"/>
            </a:custDash>
            <a:round/>
          </a:ln>
        </p:spPr>
      </p:sp>
      <p:sp>
        <p:nvSpPr>
          <p:cNvPr id="2" name="CustomShape 3"/>
          <p:cNvSpPr/>
          <p:nvPr/>
        </p:nvSpPr>
        <p:spPr>
          <a:xfrm rot="5400000">
            <a:off x="419400" y="6467400"/>
            <a:ext cx="190440" cy="119880"/>
          </a:xfrm>
          <a:prstGeom prst="triangle">
            <a:avLst>
              <a:gd name="adj" fmla="val 50000"/>
            </a:avLst>
          </a:prstGeom>
          <a:solidFill>
            <a:srgbClr val="9fb8cd"/>
          </a:solidFill>
          <a:ln w="25560">
            <a:noFill/>
          </a:ln>
        </p:spPr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1219320" y="3886200"/>
            <a:ext cx="6857640" cy="990360"/>
          </a:xfrm>
          <a:prstGeom prst="rect">
            <a:avLst/>
          </a:prstGeom>
        </p:spPr>
        <p:txBody>
          <a:bodyPr lIns="90000" rIns="90000" tIns="45000" bIns="45000"/>
          <a:p>
            <a:pPr algn="r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Bookman Old Style"/>
              </a:rPr>
              <a:t>Click to edit the title text formatTitelmasterformat durch Klicken bearbeiten</a:t>
            </a:r>
            <a:endParaRPr/>
          </a:p>
        </p:txBody>
      </p:sp>
      <p:sp>
        <p:nvSpPr>
          <p:cNvPr id="4" name="PlaceHolder 5"/>
          <p:cNvSpPr>
            <a:spLocks noGrp="1"/>
          </p:cNvSpPr>
          <p:nvPr>
            <p:ph type="dt"/>
          </p:nvPr>
        </p:nvSpPr>
        <p:spPr>
          <a:xfrm>
            <a:off x="6400800" y="6355080"/>
            <a:ext cx="2285640" cy="365400"/>
          </a:xfrm>
          <a:prstGeom prst="rect">
            <a:avLst/>
          </a:prstGeom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1400">
                <a:solidFill>
                  <a:srgbClr val="464653"/>
                </a:solidFill>
                <a:latin typeface="Gill Sans MT"/>
              </a:rPr>
              <a:t>12/3/14</a:t>
            </a:r>
            <a:endParaRPr/>
          </a:p>
        </p:txBody>
      </p:sp>
      <p:sp>
        <p:nvSpPr>
          <p:cNvPr id="5" name="PlaceHolder 6"/>
          <p:cNvSpPr>
            <a:spLocks noGrp="1"/>
          </p:cNvSpPr>
          <p:nvPr>
            <p:ph type="ftr"/>
          </p:nvPr>
        </p:nvSpPr>
        <p:spPr>
          <a:xfrm>
            <a:off x="2898720" y="6355080"/>
            <a:ext cx="3474360" cy="365400"/>
          </a:xfrm>
          <a:prstGeom prst="rect">
            <a:avLst/>
          </a:prstGeom>
        </p:spPr>
        <p:txBody>
          <a:bodyPr lIns="90000" rIns="90000" tIns="45000" bIns="45000"/>
          <a:p>
            <a:endParaRPr/>
          </a:p>
        </p:txBody>
      </p:sp>
      <p:sp>
        <p:nvSpPr>
          <p:cNvPr id="6" name="PlaceHolder 7"/>
          <p:cNvSpPr>
            <a:spLocks noGrp="1"/>
          </p:cNvSpPr>
          <p:nvPr>
            <p:ph type="sldNum"/>
          </p:nvPr>
        </p:nvSpPr>
        <p:spPr>
          <a:xfrm>
            <a:off x="1216080" y="6355080"/>
            <a:ext cx="1218960" cy="365400"/>
          </a:xfrm>
          <a:prstGeom prst="rect">
            <a:avLst/>
          </a:prstGeom>
        </p:spPr>
        <p:txBody>
          <a:bodyPr lIns="90000" rIns="90000" tIns="45000" bIns="45000"/>
          <a:p>
            <a:pPr>
              <a:lnSpc>
                <a:spcPct val="100000"/>
              </a:lnSpc>
            </a:pPr>
            <a:fld id="{F2712F37-69A6-41E8-90F4-75F02440592B}" type="slidenum">
              <a:rPr lang="en-US" sz="1400">
                <a:solidFill>
                  <a:srgbClr val="464653"/>
                </a:solidFill>
                <a:latin typeface="Gill Sans MT"/>
              </a:rPr>
              <a:t>&lt;number&gt;</a:t>
            </a:fld>
            <a:endParaRPr/>
          </a:p>
        </p:txBody>
      </p:sp>
      <p:sp>
        <p:nvSpPr>
          <p:cNvPr id="7" name="CustomShape 8"/>
          <p:cNvSpPr/>
          <p:nvPr/>
        </p:nvSpPr>
        <p:spPr>
          <a:xfrm>
            <a:off x="905040" y="3648240"/>
            <a:ext cx="7314840" cy="1279800"/>
          </a:xfrm>
          <a:prstGeom prst="rect">
            <a:avLst/>
          </a:prstGeom>
          <a:noFill/>
          <a:ln w="6480">
            <a:solidFill>
              <a:srgbClr val="727ca3"/>
            </a:solidFill>
            <a:round/>
          </a:ln>
        </p:spPr>
      </p:sp>
      <p:sp>
        <p:nvSpPr>
          <p:cNvPr id="8" name="CustomShape 9"/>
          <p:cNvSpPr/>
          <p:nvPr/>
        </p:nvSpPr>
        <p:spPr>
          <a:xfrm>
            <a:off x="914400" y="5048280"/>
            <a:ext cx="7314840" cy="685440"/>
          </a:xfrm>
          <a:prstGeom prst="rect">
            <a:avLst/>
          </a:prstGeom>
          <a:noFill/>
          <a:ln w="6480">
            <a:solidFill>
              <a:srgbClr val="9fb8cd"/>
            </a:solidFill>
            <a:round/>
          </a:ln>
        </p:spPr>
      </p:sp>
      <p:sp>
        <p:nvSpPr>
          <p:cNvPr id="9" name="CustomShape 10"/>
          <p:cNvSpPr/>
          <p:nvPr/>
        </p:nvSpPr>
        <p:spPr>
          <a:xfrm>
            <a:off x="905040" y="3648240"/>
            <a:ext cx="228240" cy="1279800"/>
          </a:xfrm>
          <a:prstGeom prst="rect">
            <a:avLst/>
          </a:prstGeom>
          <a:solidFill>
            <a:srgbClr val="727ca3"/>
          </a:solidFill>
          <a:ln w="6480">
            <a:noFill/>
          </a:ln>
        </p:spPr>
      </p:sp>
      <p:sp>
        <p:nvSpPr>
          <p:cNvPr id="10" name="CustomShape 11"/>
          <p:cNvSpPr/>
          <p:nvPr/>
        </p:nvSpPr>
        <p:spPr>
          <a:xfrm>
            <a:off x="914400" y="5048280"/>
            <a:ext cx="228240" cy="685440"/>
          </a:xfrm>
          <a:prstGeom prst="rect">
            <a:avLst/>
          </a:prstGeom>
          <a:solidFill>
            <a:srgbClr val="9fb8cd"/>
          </a:solidFill>
          <a:ln w="6480">
            <a:noFill/>
          </a:ln>
        </p:spPr>
      </p:sp>
      <p:sp>
        <p:nvSpPr>
          <p:cNvPr id="11" name="PlaceHolder 1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2600">
                <a:latin typeface="Gill Sans MT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000">
                <a:latin typeface="Gill Sans MT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>
                <a:latin typeface="Gill Sans MT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1600">
                <a:latin typeface="Gill Sans MT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Gill Sans MT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Gill Sans MT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Gill Sans MT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Line 1"/>
          <p:cNvSpPr/>
          <p:nvPr/>
        </p:nvSpPr>
        <p:spPr>
          <a:xfrm>
            <a:off x="457200" y="6352920"/>
            <a:ext cx="8229600" cy="0"/>
          </a:xfrm>
          <a:prstGeom prst="line">
            <a:avLst/>
          </a:prstGeom>
          <a:ln w="9360">
            <a:solidFill>
              <a:srgbClr val="9fb8cd"/>
            </a:solidFill>
            <a:custDash>
              <a:ds d="140000" sp="105000"/>
            </a:custDash>
            <a:round/>
          </a:ln>
        </p:spPr>
      </p:sp>
      <p:sp>
        <p:nvSpPr>
          <p:cNvPr id="47" name="Line 2"/>
          <p:cNvSpPr/>
          <p:nvPr/>
        </p:nvSpPr>
        <p:spPr>
          <a:xfrm>
            <a:off x="457200" y="1143000"/>
            <a:ext cx="8229600" cy="0"/>
          </a:xfrm>
          <a:prstGeom prst="line">
            <a:avLst/>
          </a:prstGeom>
          <a:ln w="9360">
            <a:solidFill>
              <a:srgbClr val="9fb8cd"/>
            </a:solidFill>
            <a:custDash>
              <a:ds d="140000" sp="105000"/>
            </a:custDash>
            <a:round/>
          </a:ln>
        </p:spPr>
      </p:sp>
      <p:sp>
        <p:nvSpPr>
          <p:cNvPr id="48" name="CustomShape 3"/>
          <p:cNvSpPr/>
          <p:nvPr/>
        </p:nvSpPr>
        <p:spPr>
          <a:xfrm rot="5400000">
            <a:off x="419400" y="6467400"/>
            <a:ext cx="190440" cy="119880"/>
          </a:xfrm>
          <a:prstGeom prst="triangle">
            <a:avLst>
              <a:gd name="adj" fmla="val 50000"/>
            </a:avLst>
          </a:prstGeom>
          <a:solidFill>
            <a:srgbClr val="9fb8cd"/>
          </a:solidFill>
          <a:ln w="25560">
            <a:noFill/>
          </a:ln>
        </p:spPr>
      </p:sp>
      <p:sp>
        <p:nvSpPr>
          <p:cNvPr id="49" name="PlaceHolder 4"/>
          <p:cNvSpPr>
            <a:spLocks noGrp="1"/>
          </p:cNvSpPr>
          <p:nvPr>
            <p:ph type="title"/>
          </p:nvPr>
        </p:nvSpPr>
        <p:spPr>
          <a:xfrm>
            <a:off x="457200" y="152280"/>
            <a:ext cx="8229240" cy="990360"/>
          </a:xfrm>
          <a:prstGeom prst="rect">
            <a:avLst/>
          </a:prstGeom>
        </p:spPr>
        <p:txBody>
          <a:bodyPr lIns="90000" rIns="90000" tIns="45000" bIns="45000" anchor="b"/>
          <a:p>
            <a:pPr>
              <a:lnSpc>
                <a:spcPct val="100000"/>
              </a:lnSpc>
            </a:pPr>
            <a:r>
              <a:rPr lang="en-US" sz="3200">
                <a:solidFill>
                  <a:srgbClr val="464653"/>
                </a:solidFill>
                <a:latin typeface="Bookman Old Style"/>
              </a:rPr>
              <a:t>Click to edit the title text formatTitelmasterformat durch Klicken bearbeiten</a:t>
            </a:r>
            <a:endParaRPr/>
          </a:p>
        </p:txBody>
      </p:sp>
      <p:sp>
        <p:nvSpPr>
          <p:cNvPr id="50" name="PlaceHolder 5"/>
          <p:cNvSpPr>
            <a:spLocks noGrp="1"/>
          </p:cNvSpPr>
          <p:nvPr>
            <p:ph type="dt"/>
          </p:nvPr>
        </p:nvSpPr>
        <p:spPr>
          <a:xfrm>
            <a:off x="6400800" y="6356520"/>
            <a:ext cx="2288520" cy="365400"/>
          </a:xfrm>
          <a:prstGeom prst="rect">
            <a:avLst/>
          </a:prstGeom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1400">
                <a:solidFill>
                  <a:srgbClr val="464653"/>
                </a:solidFill>
                <a:latin typeface="Gill Sans MT"/>
              </a:rPr>
              <a:t>12/3/14</a:t>
            </a:r>
            <a:endParaRPr/>
          </a:p>
        </p:txBody>
      </p:sp>
      <p:sp>
        <p:nvSpPr>
          <p:cNvPr id="51" name="PlaceHolder 6"/>
          <p:cNvSpPr>
            <a:spLocks noGrp="1"/>
          </p:cNvSpPr>
          <p:nvPr>
            <p:ph type="ftr"/>
          </p:nvPr>
        </p:nvSpPr>
        <p:spPr>
          <a:xfrm>
            <a:off x="2898720" y="6356520"/>
            <a:ext cx="3504960" cy="365400"/>
          </a:xfrm>
          <a:prstGeom prst="rect">
            <a:avLst/>
          </a:prstGeom>
        </p:spPr>
        <p:txBody>
          <a:bodyPr lIns="90000" rIns="90000" tIns="45000" bIns="45000"/>
          <a:p>
            <a:endParaRPr/>
          </a:p>
        </p:txBody>
      </p:sp>
      <p:sp>
        <p:nvSpPr>
          <p:cNvPr id="52" name="PlaceHolder 7"/>
          <p:cNvSpPr>
            <a:spLocks noGrp="1"/>
          </p:cNvSpPr>
          <p:nvPr>
            <p:ph type="sldNum"/>
          </p:nvPr>
        </p:nvSpPr>
        <p:spPr>
          <a:xfrm>
            <a:off x="612720" y="6356520"/>
            <a:ext cx="1980720" cy="365400"/>
          </a:xfrm>
          <a:prstGeom prst="rect">
            <a:avLst/>
          </a:prstGeom>
        </p:spPr>
        <p:txBody>
          <a:bodyPr lIns="90000" rIns="90000" tIns="45000" bIns="45000"/>
          <a:p>
            <a:pPr>
              <a:lnSpc>
                <a:spcPct val="100000"/>
              </a:lnSpc>
            </a:pPr>
            <a:fld id="{E54A7829-0850-4B8A-946C-D39EC11842D1}" type="slidenum">
              <a:rPr lang="en-US" sz="1400">
                <a:solidFill>
                  <a:srgbClr val="464653"/>
                </a:solidFill>
                <a:latin typeface="Gill Sans MT"/>
              </a:rPr>
              <a:t>&lt;number&gt;</a:t>
            </a:fld>
            <a:endParaRPr/>
          </a:p>
        </p:txBody>
      </p:sp>
      <p:sp>
        <p:nvSpPr>
          <p:cNvPr id="53" name="PlaceHolder 8"/>
          <p:cNvSpPr>
            <a:spLocks noGrp="1"/>
          </p:cNvSpPr>
          <p:nvPr>
            <p:ph type="body"/>
          </p:nvPr>
        </p:nvSpPr>
        <p:spPr>
          <a:xfrm>
            <a:off x="457200" y="1219320"/>
            <a:ext cx="8229240" cy="4937400"/>
          </a:xfrm>
          <a:prstGeom prst="rect">
            <a:avLst/>
          </a:prstGeom>
        </p:spPr>
        <p:txBody>
          <a:bodyPr lIns="90000" rIns="90000" tIns="45000" bIns="45000"/>
          <a:p>
            <a:pPr>
              <a:buSzPct val="45000"/>
              <a:buFont typeface="StarSymbol"/>
              <a:buChar char=""/>
            </a:pPr>
            <a:r>
              <a:rPr lang="en-US" sz="2600">
                <a:solidFill>
                  <a:srgbClr val="000000"/>
                </a:solidFill>
                <a:latin typeface="Gill Sans MT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600">
                <a:solidFill>
                  <a:srgbClr val="000000"/>
                </a:solidFill>
                <a:latin typeface="Gill Sans MT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600">
                <a:solidFill>
                  <a:srgbClr val="000000"/>
                </a:solidFill>
                <a:latin typeface="Gill Sans MT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600">
                <a:solidFill>
                  <a:srgbClr val="000000"/>
                </a:solidFill>
                <a:latin typeface="Gill Sans MT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600">
                <a:solidFill>
                  <a:srgbClr val="000000"/>
                </a:solidFill>
                <a:latin typeface="Gill Sans MT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600">
                <a:solidFill>
                  <a:srgbClr val="000000"/>
                </a:solidFill>
                <a:latin typeface="Gill Sans MT"/>
              </a:rPr>
              <a:t>Sixth Outline Level</a:t>
            </a:r>
            <a:endParaRPr/>
          </a:p>
          <a:p>
            <a:pPr>
              <a:lnSpc>
                <a:spcPct val="100000"/>
              </a:lnSpc>
              <a:buSzPct val="76000"/>
              <a:buFont typeface="Wingdings 3" charset="2"/>
              <a:buChar char=""/>
            </a:pPr>
            <a:r>
              <a:rPr lang="en-US" sz="2600">
                <a:solidFill>
                  <a:srgbClr val="000000"/>
                </a:solidFill>
                <a:latin typeface="Gill Sans MT"/>
              </a:rPr>
              <a:t>Seventh Outline LevelTextmasterformat bearbeiten</a:t>
            </a:r>
            <a:endParaRPr/>
          </a:p>
          <a:p>
            <a:pPr lvl="1">
              <a:lnSpc>
                <a:spcPct val="100000"/>
              </a:lnSpc>
              <a:buSzPct val="76000"/>
              <a:buFont typeface="Wingdings 3" charset="2"/>
              <a:buChar char=""/>
            </a:pPr>
            <a:r>
              <a:rPr lang="en-US" sz="2300">
                <a:solidFill>
                  <a:srgbClr val="464653"/>
                </a:solidFill>
                <a:latin typeface="Gill Sans MT"/>
              </a:rPr>
              <a:t>Zweite Ebene</a:t>
            </a:r>
            <a:endParaRPr/>
          </a:p>
          <a:p>
            <a:pPr lvl="2">
              <a:lnSpc>
                <a:spcPct val="100000"/>
              </a:lnSpc>
              <a:buSzPct val="76000"/>
              <a:buFont typeface="Wingdings 3" charset="2"/>
              <a:buChar char=""/>
            </a:pPr>
            <a:r>
              <a:rPr lang="en-US" sz="2000">
                <a:solidFill>
                  <a:srgbClr val="000000"/>
                </a:solidFill>
                <a:latin typeface="Gill Sans MT"/>
              </a:rPr>
              <a:t>Dritte Ebene</a:t>
            </a:r>
            <a:endParaRPr/>
          </a:p>
          <a:p>
            <a:pPr lvl="3">
              <a:lnSpc>
                <a:spcPct val="100000"/>
              </a:lnSpc>
              <a:buSzPct val="70000"/>
              <a:buFont typeface="Wingdings" charset="2"/>
              <a:buChar char=""/>
            </a:pPr>
            <a:r>
              <a:rPr lang="en-US">
                <a:solidFill>
                  <a:srgbClr val="000000"/>
                </a:solidFill>
                <a:latin typeface="Gill Sans MT"/>
              </a:rPr>
              <a:t>Vierte Ebene</a:t>
            </a:r>
            <a:endParaRPr/>
          </a:p>
          <a:p>
            <a:pPr lvl="4">
              <a:lnSpc>
                <a:spcPct val="100000"/>
              </a:lnSpc>
              <a:buSzPct val="70000"/>
              <a:buFont typeface="Wingdings" charset="2"/>
              <a:buChar char=""/>
            </a:pPr>
            <a:r>
              <a:rPr lang="en-US" sz="1600">
                <a:solidFill>
                  <a:srgbClr val="000000"/>
                </a:solidFill>
                <a:latin typeface="Gill Sans MT"/>
              </a:rPr>
              <a:t>Fünfte Ebene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Line 1"/>
          <p:cNvSpPr/>
          <p:nvPr/>
        </p:nvSpPr>
        <p:spPr>
          <a:xfrm>
            <a:off x="457200" y="6352920"/>
            <a:ext cx="8229600" cy="0"/>
          </a:xfrm>
          <a:prstGeom prst="line">
            <a:avLst/>
          </a:prstGeom>
          <a:ln w="9360">
            <a:solidFill>
              <a:srgbClr val="9fb8cd"/>
            </a:solidFill>
            <a:custDash>
              <a:ds d="140000" sp="105000"/>
            </a:custDash>
            <a:round/>
          </a:ln>
        </p:spPr>
      </p:sp>
      <p:sp>
        <p:nvSpPr>
          <p:cNvPr id="89" name="Line 2"/>
          <p:cNvSpPr/>
          <p:nvPr/>
        </p:nvSpPr>
        <p:spPr>
          <a:xfrm>
            <a:off x="457200" y="1143000"/>
            <a:ext cx="8229600" cy="0"/>
          </a:xfrm>
          <a:prstGeom prst="line">
            <a:avLst/>
          </a:prstGeom>
          <a:ln w="9360">
            <a:solidFill>
              <a:srgbClr val="9fb8cd"/>
            </a:solidFill>
            <a:custDash>
              <a:ds d="140000" sp="105000"/>
            </a:custDash>
            <a:round/>
          </a:ln>
        </p:spPr>
      </p:sp>
      <p:sp>
        <p:nvSpPr>
          <p:cNvPr id="90" name="CustomShape 3"/>
          <p:cNvSpPr/>
          <p:nvPr/>
        </p:nvSpPr>
        <p:spPr>
          <a:xfrm rot="5400000">
            <a:off x="419400" y="6467400"/>
            <a:ext cx="190440" cy="119880"/>
          </a:xfrm>
          <a:prstGeom prst="triangle">
            <a:avLst>
              <a:gd name="adj" fmla="val 50000"/>
            </a:avLst>
          </a:prstGeom>
          <a:solidFill>
            <a:srgbClr val="9fb8cd"/>
          </a:solidFill>
          <a:ln w="25560">
            <a:noFill/>
          </a:ln>
        </p:spPr>
      </p:sp>
      <p:sp>
        <p:nvSpPr>
          <p:cNvPr id="91" name="PlaceHolder 4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240" cy="914040"/>
          </a:xfrm>
          <a:prstGeom prst="rect">
            <a:avLst/>
          </a:prstGeom>
        </p:spPr>
        <p:txBody>
          <a:bodyPr lIns="90000" rIns="90000" tIns="45000" bIns="45000" anchor="b"/>
          <a:p>
            <a:pPr>
              <a:lnSpc>
                <a:spcPct val="100000"/>
              </a:lnSpc>
            </a:pPr>
            <a:r>
              <a:rPr lang="en-US" sz="3200">
                <a:solidFill>
                  <a:srgbClr val="464653"/>
                </a:solidFill>
                <a:latin typeface="Bookman Old Style"/>
              </a:rPr>
              <a:t>Click to edit the title text formatTitelmasterformat durch Klicken bearbeiten</a:t>
            </a:r>
            <a:endParaRPr/>
          </a:p>
        </p:txBody>
      </p:sp>
      <p:sp>
        <p:nvSpPr>
          <p:cNvPr id="92" name="PlaceHolder 5"/>
          <p:cNvSpPr>
            <a:spLocks noGrp="1"/>
          </p:cNvSpPr>
          <p:nvPr>
            <p:ph type="dt"/>
          </p:nvPr>
        </p:nvSpPr>
        <p:spPr>
          <a:xfrm>
            <a:off x="6400800" y="6356520"/>
            <a:ext cx="2288520" cy="365400"/>
          </a:xfrm>
          <a:prstGeom prst="rect">
            <a:avLst/>
          </a:prstGeom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1400">
                <a:solidFill>
                  <a:srgbClr val="464653"/>
                </a:solidFill>
                <a:latin typeface="Gill Sans MT"/>
              </a:rPr>
              <a:t>12/3/14</a:t>
            </a:r>
            <a:endParaRPr/>
          </a:p>
        </p:txBody>
      </p:sp>
      <p:sp>
        <p:nvSpPr>
          <p:cNvPr id="93" name="PlaceHolder 6"/>
          <p:cNvSpPr>
            <a:spLocks noGrp="1"/>
          </p:cNvSpPr>
          <p:nvPr>
            <p:ph type="ftr"/>
          </p:nvPr>
        </p:nvSpPr>
        <p:spPr>
          <a:xfrm>
            <a:off x="2898720" y="6356520"/>
            <a:ext cx="3504960" cy="365400"/>
          </a:xfrm>
          <a:prstGeom prst="rect">
            <a:avLst/>
          </a:prstGeom>
        </p:spPr>
        <p:txBody>
          <a:bodyPr lIns="90000" rIns="90000" tIns="45000" bIns="45000"/>
          <a:p>
            <a:endParaRPr/>
          </a:p>
        </p:txBody>
      </p:sp>
      <p:sp>
        <p:nvSpPr>
          <p:cNvPr id="94" name="PlaceHolder 7"/>
          <p:cNvSpPr>
            <a:spLocks noGrp="1"/>
          </p:cNvSpPr>
          <p:nvPr>
            <p:ph type="sldNum"/>
          </p:nvPr>
        </p:nvSpPr>
        <p:spPr>
          <a:xfrm>
            <a:off x="612720" y="6356520"/>
            <a:ext cx="1980720" cy="365400"/>
          </a:xfrm>
          <a:prstGeom prst="rect">
            <a:avLst/>
          </a:prstGeom>
        </p:spPr>
        <p:txBody>
          <a:bodyPr lIns="90000" rIns="90000" tIns="45000" bIns="45000"/>
          <a:p>
            <a:pPr>
              <a:lnSpc>
                <a:spcPct val="100000"/>
              </a:lnSpc>
            </a:pPr>
            <a:fld id="{03105860-5158-4D90-9059-EFF167936E9C}" type="slidenum">
              <a:rPr lang="en-US" sz="1400">
                <a:solidFill>
                  <a:srgbClr val="464653"/>
                </a:solidFill>
                <a:latin typeface="Gill Sans MT"/>
              </a:rPr>
              <a:t>&lt;number&gt;</a:t>
            </a:fld>
            <a:endParaRPr/>
          </a:p>
        </p:txBody>
      </p:sp>
      <p:sp>
        <p:nvSpPr>
          <p:cNvPr id="95" name="CustomShape 8"/>
          <p:cNvSpPr/>
          <p:nvPr/>
        </p:nvSpPr>
        <p:spPr>
          <a:xfrm rot="5400000">
            <a:off x="419400" y="6467400"/>
            <a:ext cx="190440" cy="119880"/>
          </a:xfrm>
          <a:prstGeom prst="triangle">
            <a:avLst>
              <a:gd name="adj" fmla="val 50000"/>
            </a:avLst>
          </a:prstGeom>
          <a:solidFill>
            <a:srgbClr val="9fb8cd"/>
          </a:solidFill>
          <a:ln w="25560">
            <a:noFill/>
          </a:ln>
        </p:spPr>
      </p:sp>
      <p:sp>
        <p:nvSpPr>
          <p:cNvPr id="96" name="PlaceHolder 9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2600">
                <a:latin typeface="Gill Sans MT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000">
                <a:latin typeface="Gill Sans MT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>
                <a:latin typeface="Gill Sans MT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1600">
                <a:latin typeface="Gill Sans MT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Gill Sans MT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Gill Sans MT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Gill Sans MT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29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image" Target="../media/image11.jpeg"/><Relationship Id="rId3" Type="http://schemas.openxmlformats.org/officeDocument/2006/relationships/slideLayout" Target="../slideLayouts/slideLayout29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2.jpeg"/><Relationship Id="rId2" Type="http://schemas.openxmlformats.org/officeDocument/2006/relationships/image" Target="../media/image13.jpeg"/><Relationship Id="rId3" Type="http://schemas.openxmlformats.org/officeDocument/2006/relationships/slideLayout" Target="../slideLayouts/slideLayout29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jpeg"/><Relationship Id="rId3" Type="http://schemas.openxmlformats.org/officeDocument/2006/relationships/image" Target="../media/image16.jpeg"/><Relationship Id="rId4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5" Type="http://schemas.openxmlformats.org/officeDocument/2006/relationships/image" Target="../media/image21.png"/><Relationship Id="rId6" Type="http://schemas.openxmlformats.org/officeDocument/2006/relationships/image" Target="../media/image22.png"/><Relationship Id="rId7" Type="http://schemas.openxmlformats.org/officeDocument/2006/relationships/image" Target="../media/image23.png"/><Relationship Id="rId8" Type="http://schemas.openxmlformats.org/officeDocument/2006/relationships/image" Target="../media/image24.png"/><Relationship Id="rId9" Type="http://schemas.openxmlformats.org/officeDocument/2006/relationships/image" Target="../media/image25.png"/><Relationship Id="rId10" Type="http://schemas.openxmlformats.org/officeDocument/2006/relationships/image" Target="../media/image26.jpeg"/><Relationship Id="rId11" Type="http://schemas.openxmlformats.org/officeDocument/2006/relationships/image" Target="../media/image27.jpeg"/><Relationship Id="rId1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TextShape 1"/>
          <p:cNvSpPr txBox="1"/>
          <p:nvPr/>
        </p:nvSpPr>
        <p:spPr>
          <a:xfrm>
            <a:off x="1219320" y="3886200"/>
            <a:ext cx="6857640" cy="990360"/>
          </a:xfrm>
          <a:prstGeom prst="rect">
            <a:avLst/>
          </a:prstGeom>
        </p:spPr>
        <p:txBody>
          <a:bodyPr lIns="90000" rIns="90000" tIns="45000" bIns="45000"/>
          <a:p>
            <a:pPr algn="r">
              <a:lnSpc>
                <a:spcPct val="100000"/>
              </a:lnSpc>
            </a:pPr>
            <a:r>
              <a:rPr lang="en-US" sz="3200">
                <a:solidFill>
                  <a:srgbClr val="000000"/>
                </a:solidFill>
                <a:latin typeface="Bookman Old Style"/>
              </a:rPr>
              <a:t>Apresentacao de estagio</a:t>
            </a:r>
            <a:endParaRPr/>
          </a:p>
        </p:txBody>
      </p:sp>
      <p:sp>
        <p:nvSpPr>
          <p:cNvPr id="132" name="TextShape 2"/>
          <p:cNvSpPr txBox="1"/>
          <p:nvPr/>
        </p:nvSpPr>
        <p:spPr>
          <a:xfrm>
            <a:off x="1219320" y="5124600"/>
            <a:ext cx="6857640" cy="533160"/>
          </a:xfrm>
          <a:prstGeom prst="rect">
            <a:avLst/>
          </a:prstGeom>
        </p:spPr>
        <p:txBody>
          <a:bodyPr lIns="90000" rIns="90000" tIns="45000" bIns="45000"/>
          <a:p>
            <a:pPr algn="r">
              <a:lnSpc>
                <a:spcPct val="100000"/>
              </a:lnSpc>
            </a:pPr>
            <a:r>
              <a:rPr lang="en-US" sz="2000">
                <a:solidFill>
                  <a:srgbClr val="464653"/>
                </a:solidFill>
                <a:latin typeface="Bookman Old Style"/>
              </a:rPr>
              <a:t>Matheus Giaretta Cansian</a:t>
            </a:r>
            <a:endParaRPr/>
          </a:p>
        </p:txBody>
      </p:sp>
      <p:sp>
        <p:nvSpPr>
          <p:cNvPr id="133" name="TextShape 3"/>
          <p:cNvSpPr txBox="1"/>
          <p:nvPr/>
        </p:nvSpPr>
        <p:spPr>
          <a:xfrm>
            <a:off x="1216080" y="6355080"/>
            <a:ext cx="1218960" cy="365400"/>
          </a:xfrm>
          <a:prstGeom prst="rect">
            <a:avLst/>
          </a:prstGeom>
        </p:spPr>
        <p:txBody>
          <a:bodyPr lIns="90000" rIns="90000" tIns="45000" bIns="45000"/>
          <a:p>
            <a:pPr>
              <a:lnSpc>
                <a:spcPct val="100000"/>
              </a:lnSpc>
            </a:pPr>
            <a:fld id="{6050A2FF-22B2-40CC-918C-172DCC29C977}" type="slidenum">
              <a:rPr lang="en-US" sz="1400">
                <a:solidFill>
                  <a:srgbClr val="464653"/>
                </a:solidFill>
                <a:latin typeface="Gill Sans MT"/>
              </a:rPr>
              <a:t>&lt;number&gt;</a:t>
            </a:fld>
            <a:endParaRPr/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TextShape 1"/>
          <p:cNvSpPr txBox="1"/>
          <p:nvPr/>
        </p:nvSpPr>
        <p:spPr>
          <a:xfrm>
            <a:off x="457200" y="152280"/>
            <a:ext cx="8229240" cy="990360"/>
          </a:xfrm>
          <a:prstGeom prst="rect">
            <a:avLst/>
          </a:prstGeom>
        </p:spPr>
        <p:txBody>
          <a:bodyPr lIns="0" rIns="0" tIns="0" bIns="0" anchor="ctr"/>
          <a:p>
            <a:r>
              <a:rPr lang="en-US">
                <a:latin typeface="Gill Sans MT"/>
              </a:rPr>
              <a:t>Problmas a serem resolvido</a:t>
            </a:r>
            <a:endParaRPr/>
          </a:p>
        </p:txBody>
      </p:sp>
      <p:sp>
        <p:nvSpPr>
          <p:cNvPr id="181" name="TextShape 2"/>
          <p:cNvSpPr txBox="1"/>
          <p:nvPr/>
        </p:nvSpPr>
        <p:spPr>
          <a:xfrm>
            <a:off x="457200" y="1219320"/>
            <a:ext cx="8229240" cy="4937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3200">
                <a:latin typeface="Arial"/>
              </a:rPr>
              <a:t>Preco ser internacional</a:t>
            </a:r>
            <a:endParaRPr/>
          </a:p>
          <a:p>
            <a:pPr algn="ctr"/>
            <a:r>
              <a:rPr lang="en-US" sz="3200">
                <a:latin typeface="Arial"/>
              </a:rPr>
              <a:t>Preco fazer mais sentido para o cliente</a:t>
            </a:r>
            <a:endParaRPr/>
          </a:p>
          <a:p>
            <a:pPr algn="ctr"/>
            <a:r>
              <a:rPr lang="en-US" sz="3200">
                <a:latin typeface="Arial"/>
              </a:rPr>
              <a:t>Preco estar dentro do mercado</a:t>
            </a:r>
            <a:endParaRPr/>
          </a:p>
          <a:p>
            <a:pPr algn="ctr"/>
            <a:r>
              <a:rPr lang="en-US" sz="3200">
                <a:latin typeface="Arial"/>
              </a:rPr>
              <a:t>Preco icentivar aumento de volume</a:t>
            </a:r>
            <a:endParaRPr/>
          </a:p>
        </p:txBody>
      </p:sp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TextShape 1"/>
          <p:cNvSpPr txBox="1"/>
          <p:nvPr/>
        </p:nvSpPr>
        <p:spPr>
          <a:xfrm>
            <a:off x="457200" y="152280"/>
            <a:ext cx="8229240" cy="990360"/>
          </a:xfrm>
          <a:prstGeom prst="rect">
            <a:avLst/>
          </a:prstGeom>
        </p:spPr>
        <p:txBody>
          <a:bodyPr lIns="90000" rIns="90000" tIns="45000" bIns="45000" anchor="b"/>
          <a:p>
            <a:pPr>
              <a:lnSpc>
                <a:spcPct val="100000"/>
              </a:lnSpc>
            </a:pPr>
            <a:r>
              <a:rPr lang="en-US" sz="3200">
                <a:solidFill>
                  <a:srgbClr val="464653"/>
                </a:solidFill>
                <a:latin typeface="Bookman Old Style"/>
              </a:rPr>
              <a:t>Wall Saw</a:t>
            </a:r>
            <a:endParaRPr/>
          </a:p>
        </p:txBody>
      </p:sp>
      <p:sp>
        <p:nvSpPr>
          <p:cNvPr id="183" name="TextShape 2"/>
          <p:cNvSpPr txBox="1"/>
          <p:nvPr/>
        </p:nvSpPr>
        <p:spPr>
          <a:xfrm>
            <a:off x="612720" y="6356520"/>
            <a:ext cx="1980720" cy="365400"/>
          </a:xfrm>
          <a:prstGeom prst="rect">
            <a:avLst/>
          </a:prstGeom>
        </p:spPr>
        <p:txBody>
          <a:bodyPr lIns="90000" rIns="90000" tIns="45000" bIns="45000"/>
          <a:p>
            <a:pPr>
              <a:lnSpc>
                <a:spcPct val="100000"/>
              </a:lnSpc>
            </a:pPr>
            <a:fld id="{EE5CB77E-B2D3-489F-ABD5-DB8987BD9CBB}" type="slidenum">
              <a:rPr lang="en-US" sz="1400">
                <a:solidFill>
                  <a:srgbClr val="464653"/>
                </a:solidFill>
                <a:latin typeface="Gill Sans MT"/>
              </a:rPr>
              <a:t>&lt;number&gt;</a:t>
            </a:fld>
            <a:endParaRPr/>
          </a:p>
        </p:txBody>
      </p:sp>
      <p:sp>
        <p:nvSpPr>
          <p:cNvPr id="184" name="TextShape 3"/>
          <p:cNvSpPr txBox="1"/>
          <p:nvPr/>
        </p:nvSpPr>
        <p:spPr>
          <a:xfrm>
            <a:off x="457200" y="1219320"/>
            <a:ext cx="8229240" cy="4937400"/>
          </a:xfrm>
          <a:prstGeom prst="rect">
            <a:avLst/>
          </a:prstGeom>
        </p:spPr>
        <p:txBody>
          <a:bodyPr lIns="90000" rIns="90000" tIns="45000" bIns="45000"/>
          <a:p>
            <a:endParaRPr/>
          </a:p>
        </p:txBody>
      </p:sp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Shape 1"/>
          <p:cNvSpPr txBox="1"/>
          <p:nvPr/>
        </p:nvSpPr>
        <p:spPr>
          <a:xfrm>
            <a:off x="457200" y="152280"/>
            <a:ext cx="8229240" cy="990360"/>
          </a:xfrm>
          <a:prstGeom prst="rect">
            <a:avLst/>
          </a:prstGeom>
        </p:spPr>
        <p:txBody>
          <a:bodyPr lIns="90000" rIns="90000" tIns="45000" bIns="45000" anchor="b"/>
          <a:p>
            <a:pPr>
              <a:lnSpc>
                <a:spcPct val="100000"/>
              </a:lnSpc>
            </a:pPr>
            <a:r>
              <a:rPr lang="en-US" sz="3200">
                <a:solidFill>
                  <a:srgbClr val="464653"/>
                </a:solidFill>
                <a:latin typeface="Bookman Old Style"/>
              </a:rPr>
              <a:t>Resumo do estagio</a:t>
            </a:r>
            <a:endParaRPr/>
          </a:p>
        </p:txBody>
      </p:sp>
      <p:sp>
        <p:nvSpPr>
          <p:cNvPr id="135" name="TextShape 2"/>
          <p:cNvSpPr txBox="1"/>
          <p:nvPr/>
        </p:nvSpPr>
        <p:spPr>
          <a:xfrm>
            <a:off x="612720" y="6356520"/>
            <a:ext cx="1980720" cy="365400"/>
          </a:xfrm>
          <a:prstGeom prst="rect">
            <a:avLst/>
          </a:prstGeom>
        </p:spPr>
        <p:txBody>
          <a:bodyPr lIns="90000" rIns="90000" tIns="45000" bIns="45000"/>
          <a:p>
            <a:pPr>
              <a:lnSpc>
                <a:spcPct val="100000"/>
              </a:lnSpc>
            </a:pPr>
            <a:fld id="{B80436BA-999E-4B8D-9EEF-452096F09322}" type="slidenum">
              <a:rPr lang="en-US" sz="1400">
                <a:solidFill>
                  <a:srgbClr val="464653"/>
                </a:solidFill>
                <a:latin typeface="Gill Sans MT"/>
              </a:rPr>
              <a:t>&lt;number&gt;</a:t>
            </a:fld>
            <a:endParaRPr/>
          </a:p>
        </p:txBody>
      </p:sp>
      <p:sp>
        <p:nvSpPr>
          <p:cNvPr id="136" name="TextShape 3"/>
          <p:cNvSpPr txBox="1"/>
          <p:nvPr/>
        </p:nvSpPr>
        <p:spPr>
          <a:xfrm>
            <a:off x="457200" y="2493000"/>
            <a:ext cx="8229240" cy="3663720"/>
          </a:xfrm>
          <a:prstGeom prst="rect">
            <a:avLst/>
          </a:prstGeom>
        </p:spPr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US" sz="2600">
                <a:solidFill>
                  <a:srgbClr val="000000"/>
                </a:solidFill>
                <a:latin typeface="Gill Sans MT"/>
              </a:rPr>
              <a:t>Empresa: Husqvarna Construction Products</a:t>
            </a:r>
            <a:endParaRPr/>
          </a:p>
          <a:p>
            <a:pPr>
              <a:lnSpc>
                <a:spcPct val="100000"/>
              </a:lnSpc>
            </a:pPr>
            <a:r>
              <a:rPr lang="en-US" sz="2600">
                <a:solidFill>
                  <a:srgbClr val="000000"/>
                </a:solidFill>
                <a:latin typeface="Gill Sans MT"/>
              </a:rPr>
              <a:t>Cidade: Niederstotzingen, Alemanha</a:t>
            </a:r>
            <a:endParaRPr/>
          </a:p>
          <a:p>
            <a:pPr>
              <a:lnSpc>
                <a:spcPct val="100000"/>
              </a:lnSpc>
            </a:pPr>
            <a:r>
              <a:rPr lang="en-US" sz="2600">
                <a:solidFill>
                  <a:srgbClr val="000000"/>
                </a:solidFill>
                <a:latin typeface="Gill Sans MT"/>
              </a:rPr>
              <a:t>Área: Vendas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en-US" sz="2600">
                <a:solidFill>
                  <a:srgbClr val="000000"/>
                </a:solidFill>
                <a:latin typeface="Gill Sans MT"/>
              </a:rPr>
              <a:t>Projetos:</a:t>
            </a:r>
            <a:r>
              <a:rPr lang="en-US" sz="2600">
                <a:solidFill>
                  <a:srgbClr val="000000"/>
                </a:solidFill>
                <a:latin typeface="Gill Sans MT"/>
              </a:rPr>
              <a:t>
</a:t>
            </a:r>
            <a:r>
              <a:rPr lang="en-US" sz="2600">
                <a:solidFill>
                  <a:srgbClr val="000000"/>
                </a:solidFill>
                <a:latin typeface="Gill Sans MT"/>
              </a:rPr>
              <a:t>Politica de precificacao</a:t>
            </a:r>
            <a:endParaRPr/>
          </a:p>
          <a:p>
            <a:pPr>
              <a:lnSpc>
                <a:spcPct val="100000"/>
              </a:lnSpc>
            </a:pPr>
            <a:r>
              <a:rPr lang="en-US" sz="2600">
                <a:solidFill>
                  <a:srgbClr val="000000"/>
                </a:solidFill>
                <a:latin typeface="Gill Sans MT"/>
              </a:rPr>
              <a:t>Plano de manutencao WS220</a:t>
            </a:r>
            <a:endParaRPr/>
          </a:p>
          <a:p>
            <a:pPr>
              <a:lnSpc>
                <a:spcPct val="100000"/>
              </a:lnSpc>
              <a:buSzPct val="76000"/>
              <a:buFont typeface="Wingdings 3" charset="2"/>
              <a:buChar char=""/>
            </a:pPr>
            <a:endParaRPr/>
          </a:p>
        </p:txBody>
      </p:sp>
      <p:pic>
        <p:nvPicPr>
          <p:cNvPr id="137" name="Picture 2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2195640" y="1503000"/>
            <a:ext cx="4087440" cy="7743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extShape 1"/>
          <p:cNvSpPr txBox="1"/>
          <p:nvPr/>
        </p:nvSpPr>
        <p:spPr>
          <a:xfrm>
            <a:off x="457200" y="228600"/>
            <a:ext cx="8229240" cy="914040"/>
          </a:xfrm>
          <a:prstGeom prst="rect">
            <a:avLst/>
          </a:prstGeom>
        </p:spPr>
        <p:txBody>
          <a:bodyPr lIns="90000" rIns="90000" tIns="45000" bIns="45000" anchor="b"/>
          <a:p>
            <a:pPr>
              <a:lnSpc>
                <a:spcPct val="100000"/>
              </a:lnSpc>
            </a:pPr>
            <a:r>
              <a:rPr lang="en-US" sz="3200">
                <a:solidFill>
                  <a:srgbClr val="464653"/>
                </a:solidFill>
                <a:latin typeface="Bookman Old Style"/>
              </a:rPr>
              <a:t>Niederstotzingen</a:t>
            </a:r>
            <a:endParaRPr/>
          </a:p>
        </p:txBody>
      </p:sp>
      <p:sp>
        <p:nvSpPr>
          <p:cNvPr id="139" name="TextShape 2"/>
          <p:cNvSpPr txBox="1"/>
          <p:nvPr/>
        </p:nvSpPr>
        <p:spPr>
          <a:xfrm>
            <a:off x="612720" y="6356520"/>
            <a:ext cx="1980720" cy="365400"/>
          </a:xfrm>
          <a:prstGeom prst="rect">
            <a:avLst/>
          </a:prstGeom>
        </p:spPr>
        <p:txBody>
          <a:bodyPr lIns="90000" rIns="90000" tIns="45000" bIns="45000"/>
          <a:p>
            <a:pPr>
              <a:lnSpc>
                <a:spcPct val="100000"/>
              </a:lnSpc>
            </a:pPr>
            <a:fld id="{9E11895A-C7E8-4553-83B3-05952BD3A383}" type="slidenum">
              <a:rPr lang="en-US" sz="1400">
                <a:solidFill>
                  <a:srgbClr val="464653"/>
                </a:solidFill>
                <a:latin typeface="Gill Sans MT"/>
              </a:rPr>
              <a:t>&lt;number&gt;</a:t>
            </a:fld>
            <a:endParaRPr/>
          </a:p>
        </p:txBody>
      </p:sp>
      <p:pic>
        <p:nvPicPr>
          <p:cNvPr id="140" name="Picture 2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5292000" y="3933000"/>
            <a:ext cx="3142800" cy="2066400"/>
          </a:xfrm>
          <a:prstGeom prst="rect">
            <a:avLst/>
          </a:prstGeom>
          <a:ln w="19080">
            <a:solidFill>
              <a:srgbClr val="ff0000"/>
            </a:solidFill>
            <a:miter/>
          </a:ln>
        </p:spPr>
      </p:pic>
      <p:pic>
        <p:nvPicPr>
          <p:cNvPr id="141" name="Picture 3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611640" y="1700640"/>
            <a:ext cx="4066920" cy="3457080"/>
          </a:xfrm>
          <a:prstGeom prst="rect">
            <a:avLst/>
          </a:prstGeom>
          <a:ln>
            <a:noFill/>
          </a:ln>
        </p:spPr>
      </p:pic>
      <p:sp>
        <p:nvSpPr>
          <p:cNvPr id="142" name="Line 3"/>
          <p:cNvSpPr/>
          <p:nvPr/>
        </p:nvSpPr>
        <p:spPr>
          <a:xfrm>
            <a:off x="3347640" y="3501000"/>
            <a:ext cx="5087520" cy="432000"/>
          </a:xfrm>
          <a:prstGeom prst="line">
            <a:avLst/>
          </a:prstGeom>
          <a:ln w="19080">
            <a:solidFill>
              <a:srgbClr val="ff0000"/>
            </a:solidFill>
            <a:round/>
          </a:ln>
        </p:spPr>
      </p:sp>
      <p:sp>
        <p:nvSpPr>
          <p:cNvPr id="143" name="Line 4"/>
          <p:cNvSpPr/>
          <p:nvPr/>
        </p:nvSpPr>
        <p:spPr>
          <a:xfrm>
            <a:off x="3059640" y="4149000"/>
            <a:ext cx="2232360" cy="1850760"/>
          </a:xfrm>
          <a:prstGeom prst="line">
            <a:avLst/>
          </a:prstGeom>
          <a:ln w="19080">
            <a:solidFill>
              <a:srgbClr val="ff0000"/>
            </a:solidFill>
            <a:round/>
          </a:ln>
        </p:spPr>
      </p:sp>
      <p:sp>
        <p:nvSpPr>
          <p:cNvPr id="144" name="CustomShape 5"/>
          <p:cNvSpPr/>
          <p:nvPr/>
        </p:nvSpPr>
        <p:spPr>
          <a:xfrm flipH="1">
            <a:off x="6863760" y="3285000"/>
            <a:ext cx="804240" cy="1367640"/>
          </a:xfrm>
          <a:prstGeom prst="straightConnector1">
            <a:avLst/>
          </a:prstGeom>
          <a:noFill/>
          <a:ln w="19080">
            <a:solidFill>
              <a:srgbClr val="000000"/>
            </a:solidFill>
            <a:round/>
            <a:tailEnd len="med" type="arrow" w="med"/>
          </a:ln>
        </p:spPr>
      </p:sp>
      <p:sp>
        <p:nvSpPr>
          <p:cNvPr id="145" name="CustomShape 6"/>
          <p:cNvSpPr/>
          <p:nvPr/>
        </p:nvSpPr>
        <p:spPr>
          <a:xfrm>
            <a:off x="5467680" y="2584080"/>
            <a:ext cx="1079640" cy="2212920"/>
          </a:xfrm>
          <a:prstGeom prst="straightConnector1">
            <a:avLst/>
          </a:prstGeom>
          <a:noFill/>
          <a:ln w="19080">
            <a:solidFill>
              <a:srgbClr val="000000"/>
            </a:solidFill>
            <a:round/>
            <a:tailEnd len="med" type="arrow" w="med"/>
          </a:ln>
        </p:spPr>
      </p:sp>
      <p:sp>
        <p:nvSpPr>
          <p:cNvPr id="146" name="CustomShape 7"/>
          <p:cNvSpPr/>
          <p:nvPr/>
        </p:nvSpPr>
        <p:spPr>
          <a:xfrm>
            <a:off x="5150520" y="2214720"/>
            <a:ext cx="633960" cy="36468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lang="en-US">
                <a:solidFill>
                  <a:srgbClr val="000000"/>
                </a:solidFill>
                <a:latin typeface="Gill Sans MT"/>
              </a:rPr>
              <a:t>Ulm</a:t>
            </a:r>
            <a:endParaRPr/>
          </a:p>
        </p:txBody>
      </p:sp>
      <p:sp>
        <p:nvSpPr>
          <p:cNvPr id="147" name="CustomShape 8"/>
          <p:cNvSpPr/>
          <p:nvPr/>
        </p:nvSpPr>
        <p:spPr>
          <a:xfrm>
            <a:off x="6602400" y="2915640"/>
            <a:ext cx="2131920" cy="36468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lang="en-US">
                <a:solidFill>
                  <a:srgbClr val="000000"/>
                </a:solidFill>
                <a:latin typeface="Gill Sans MT"/>
              </a:rPr>
              <a:t>Niederstotzingen</a:t>
            </a:r>
            <a:endParaRPr/>
          </a:p>
        </p:txBody>
      </p:sp>
      <p:sp>
        <p:nvSpPr>
          <p:cNvPr id="148" name="CustomShape 9"/>
          <p:cNvSpPr/>
          <p:nvPr/>
        </p:nvSpPr>
        <p:spPr>
          <a:xfrm>
            <a:off x="7598160" y="3224160"/>
            <a:ext cx="993600" cy="27288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lang="en-US" sz="1200">
                <a:solidFill>
                  <a:srgbClr val="000000"/>
                </a:solidFill>
                <a:latin typeface="Gill Sans MT"/>
              </a:rPr>
              <a:t>Pop: 4,850</a:t>
            </a:r>
            <a:endParaRPr/>
          </a:p>
        </p:txBody>
      </p:sp>
      <p:sp>
        <p:nvSpPr>
          <p:cNvPr id="149" name="CustomShape 10"/>
          <p:cNvSpPr/>
          <p:nvPr/>
        </p:nvSpPr>
        <p:spPr>
          <a:xfrm>
            <a:off x="5375880" y="2511720"/>
            <a:ext cx="1188360" cy="272880"/>
          </a:xfrm>
          <a:prstGeom prst="rect">
            <a:avLst/>
          </a:prstGeom>
          <a:noFill/>
          <a:ln>
            <a:noFill/>
          </a:ln>
        </p:spPr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lang="en-US" sz="1200">
                <a:solidFill>
                  <a:srgbClr val="000000"/>
                </a:solidFill>
                <a:latin typeface="Gill Sans MT"/>
              </a:rPr>
              <a:t>Pop: 117,000</a:t>
            </a:r>
            <a:endParaRPr/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Shape 1"/>
          <p:cNvSpPr txBox="1"/>
          <p:nvPr/>
        </p:nvSpPr>
        <p:spPr>
          <a:xfrm>
            <a:off x="457200" y="228600"/>
            <a:ext cx="8229240" cy="914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pic>
        <p:nvPicPr>
          <p:cNvPr id="151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548640" y="1503360"/>
            <a:ext cx="4480200" cy="2520000"/>
          </a:xfrm>
          <a:prstGeom prst="rect">
            <a:avLst/>
          </a:prstGeom>
          <a:ln>
            <a:noFill/>
          </a:ln>
        </p:spPr>
      </p:pic>
      <p:pic>
        <p:nvPicPr>
          <p:cNvPr id="152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4206240" y="3749040"/>
            <a:ext cx="4583520" cy="2577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Shape 1"/>
          <p:cNvSpPr txBox="1"/>
          <p:nvPr/>
        </p:nvSpPr>
        <p:spPr>
          <a:xfrm>
            <a:off x="457200" y="228600"/>
            <a:ext cx="8229240" cy="91404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pic>
        <p:nvPicPr>
          <p:cNvPr id="154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365760" y="1376640"/>
            <a:ext cx="5355720" cy="3012480"/>
          </a:xfrm>
          <a:prstGeom prst="rect">
            <a:avLst/>
          </a:prstGeom>
          <a:ln>
            <a:noFill/>
          </a:ln>
        </p:spPr>
      </p:pic>
      <p:pic>
        <p:nvPicPr>
          <p:cNvPr id="155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4469040" y="3931920"/>
            <a:ext cx="4400640" cy="24753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TextShape 1"/>
          <p:cNvSpPr txBox="1"/>
          <p:nvPr/>
        </p:nvSpPr>
        <p:spPr>
          <a:xfrm>
            <a:off x="457200" y="152280"/>
            <a:ext cx="8229240" cy="990360"/>
          </a:xfrm>
          <a:prstGeom prst="rect">
            <a:avLst/>
          </a:prstGeom>
        </p:spPr>
        <p:txBody>
          <a:bodyPr lIns="90000" rIns="90000" tIns="45000" bIns="45000" anchor="b"/>
          <a:p>
            <a:pPr>
              <a:lnSpc>
                <a:spcPct val="100000"/>
              </a:lnSpc>
            </a:pPr>
            <a:r>
              <a:rPr lang="en-US" sz="3200">
                <a:solidFill>
                  <a:srgbClr val="464653"/>
                </a:solidFill>
                <a:latin typeface="Bookman Old Style"/>
              </a:rPr>
              <a:t>Marcas</a:t>
            </a:r>
            <a:endParaRPr/>
          </a:p>
        </p:txBody>
      </p:sp>
      <p:sp>
        <p:nvSpPr>
          <p:cNvPr id="157" name="TextShape 2"/>
          <p:cNvSpPr txBox="1"/>
          <p:nvPr/>
        </p:nvSpPr>
        <p:spPr>
          <a:xfrm>
            <a:off x="612720" y="6356520"/>
            <a:ext cx="1980720" cy="365400"/>
          </a:xfrm>
          <a:prstGeom prst="rect">
            <a:avLst/>
          </a:prstGeom>
        </p:spPr>
        <p:txBody>
          <a:bodyPr lIns="90000" rIns="90000" tIns="45000" bIns="45000"/>
          <a:p>
            <a:pPr>
              <a:lnSpc>
                <a:spcPct val="100000"/>
              </a:lnSpc>
            </a:pPr>
            <a:fld id="{901C8C0B-0B25-403A-823A-E45684C389EF}" type="slidenum">
              <a:rPr lang="en-US" sz="1400">
                <a:solidFill>
                  <a:srgbClr val="464653"/>
                </a:solidFill>
                <a:latin typeface="Gill Sans MT"/>
              </a:rPr>
              <a:t>&lt;number&gt;</a:t>
            </a:fld>
            <a:endParaRPr/>
          </a:p>
        </p:txBody>
      </p:sp>
      <p:sp>
        <p:nvSpPr>
          <p:cNvPr id="158" name="TextShape 3"/>
          <p:cNvSpPr txBox="1"/>
          <p:nvPr/>
        </p:nvSpPr>
        <p:spPr>
          <a:xfrm>
            <a:off x="457200" y="1219320"/>
            <a:ext cx="8229240" cy="4937400"/>
          </a:xfrm>
          <a:prstGeom prst="rect">
            <a:avLst/>
          </a:prstGeom>
        </p:spPr>
        <p:txBody>
          <a:bodyPr lIns="90000" rIns="90000" tIns="45000" bIns="45000"/>
          <a:p>
            <a:pPr>
              <a:lnSpc>
                <a:spcPct val="100000"/>
              </a:lnSpc>
              <a:buSzPct val="76000"/>
              <a:buFont typeface="Wingdings 3" charset="2"/>
              <a:buChar char=""/>
            </a:pPr>
            <a:r>
              <a:rPr lang="en-US" sz="2600">
                <a:solidFill>
                  <a:srgbClr val="000000"/>
                </a:solidFill>
                <a:latin typeface="Gill Sans MT"/>
              </a:rPr>
              <a:t>Husqvarna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76000"/>
              <a:buFont typeface="Wingdings 3" charset="2"/>
              <a:buChar char=""/>
            </a:pPr>
            <a:r>
              <a:rPr lang="en-US" sz="2600">
                <a:solidFill>
                  <a:srgbClr val="000000"/>
                </a:solidFill>
                <a:latin typeface="Gill Sans MT"/>
              </a:rPr>
              <a:t>Gardena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  <a:buSzPct val="76000"/>
              <a:buFont typeface="Wingdings 3" charset="2"/>
              <a:buChar char=""/>
            </a:pPr>
            <a:r>
              <a:rPr lang="en-US" sz="2600">
                <a:solidFill>
                  <a:srgbClr val="000000"/>
                </a:solidFill>
                <a:latin typeface="Gill Sans MT"/>
              </a:rPr>
              <a:t>McCulloch</a:t>
            </a:r>
            <a:endParaRPr/>
          </a:p>
        </p:txBody>
      </p:sp>
      <p:pic>
        <p:nvPicPr>
          <p:cNvPr id="159" name="Picture 2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2771640" y="2700720"/>
            <a:ext cx="1904760" cy="475920"/>
          </a:xfrm>
          <a:prstGeom prst="rect">
            <a:avLst/>
          </a:prstGeom>
          <a:ln>
            <a:noFill/>
          </a:ln>
        </p:spPr>
      </p:pic>
      <p:pic>
        <p:nvPicPr>
          <p:cNvPr id="160" name="Picture 3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893320" y="4077000"/>
            <a:ext cx="1972440" cy="487440"/>
          </a:xfrm>
          <a:prstGeom prst="rect">
            <a:avLst/>
          </a:prstGeom>
          <a:ln>
            <a:noFill/>
          </a:ln>
        </p:spPr>
      </p:pic>
      <p:pic>
        <p:nvPicPr>
          <p:cNvPr id="161" name="Picture 4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2928600" y="1268640"/>
            <a:ext cx="1591200" cy="390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TextShape 1"/>
          <p:cNvSpPr txBox="1"/>
          <p:nvPr/>
        </p:nvSpPr>
        <p:spPr>
          <a:xfrm>
            <a:off x="457200" y="152280"/>
            <a:ext cx="8229240" cy="990360"/>
          </a:xfrm>
          <a:prstGeom prst="rect">
            <a:avLst/>
          </a:prstGeom>
        </p:spPr>
        <p:txBody>
          <a:bodyPr lIns="0" rIns="0" tIns="0" bIns="0" anchor="ctr"/>
          <a:p>
            <a:r>
              <a:rPr lang="en-US">
                <a:latin typeface="Gill Sans MT"/>
              </a:rPr>
              <a:t>Fotos de todos os produtos das maquinas</a:t>
            </a:r>
            <a:endParaRPr/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TextShape 1"/>
          <p:cNvSpPr txBox="1"/>
          <p:nvPr/>
        </p:nvSpPr>
        <p:spPr>
          <a:xfrm>
            <a:off x="457200" y="152280"/>
            <a:ext cx="8229240" cy="990360"/>
          </a:xfrm>
          <a:prstGeom prst="rect">
            <a:avLst/>
          </a:prstGeom>
        </p:spPr>
        <p:txBody>
          <a:bodyPr lIns="90000" rIns="90000" tIns="45000" bIns="45000" anchor="b"/>
          <a:p>
            <a:pPr>
              <a:lnSpc>
                <a:spcPct val="100000"/>
              </a:lnSpc>
            </a:pPr>
            <a:r>
              <a:rPr lang="en-US" sz="3200">
                <a:solidFill>
                  <a:srgbClr val="464653"/>
                </a:solidFill>
                <a:latin typeface="Bookman Old Style"/>
              </a:rPr>
              <a:t>Husqvarna Construction</a:t>
            </a:r>
            <a:endParaRPr/>
          </a:p>
        </p:txBody>
      </p:sp>
      <p:sp>
        <p:nvSpPr>
          <p:cNvPr id="164" name="TextShape 2"/>
          <p:cNvSpPr txBox="1"/>
          <p:nvPr/>
        </p:nvSpPr>
        <p:spPr>
          <a:xfrm>
            <a:off x="612720" y="6356520"/>
            <a:ext cx="1980720" cy="365400"/>
          </a:xfrm>
          <a:prstGeom prst="rect">
            <a:avLst/>
          </a:prstGeom>
        </p:spPr>
        <p:txBody>
          <a:bodyPr lIns="90000" rIns="90000" tIns="45000" bIns="45000"/>
          <a:p>
            <a:pPr>
              <a:lnSpc>
                <a:spcPct val="100000"/>
              </a:lnSpc>
            </a:pPr>
            <a:fld id="{0DF160E3-F443-49B0-A17E-D2674DC1CE3E}" type="slidenum">
              <a:rPr lang="en-US" sz="1400">
                <a:solidFill>
                  <a:srgbClr val="464653"/>
                </a:solidFill>
                <a:latin typeface="Gill Sans MT"/>
              </a:rPr>
              <a:t>&lt;number&gt;</a:t>
            </a:fld>
            <a:endParaRPr/>
          </a:p>
        </p:txBody>
      </p:sp>
      <p:sp>
        <p:nvSpPr>
          <p:cNvPr id="165" name="TextShape 3"/>
          <p:cNvSpPr txBox="1"/>
          <p:nvPr/>
        </p:nvSpPr>
        <p:spPr>
          <a:xfrm>
            <a:off x="457200" y="3069000"/>
            <a:ext cx="6418800" cy="3087720"/>
          </a:xfrm>
          <a:prstGeom prst="rect">
            <a:avLst/>
          </a:prstGeom>
        </p:spPr>
        <p:txBody>
          <a:bodyPr lIns="90000" rIns="90000" tIns="45000" bIns="45000"/>
          <a:p>
            <a:pPr>
              <a:buSzPct val="45000"/>
              <a:buFont typeface="StarSymbol"/>
              <a:buChar char=""/>
            </a:pPr>
            <a:r>
              <a:rPr lang="en-US" sz="2600">
                <a:latin typeface="Gill Sans MT"/>
              </a:rPr>
              <a:t>Colocar essas fotos em slides separados, com situacoes de uso</a:t>
            </a:r>
            <a:endParaRPr/>
          </a:p>
        </p:txBody>
      </p:sp>
      <p:pic>
        <p:nvPicPr>
          <p:cNvPr id="166" name="Picture 3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334160" y="1325520"/>
            <a:ext cx="1511640" cy="817200"/>
          </a:xfrm>
          <a:prstGeom prst="rect">
            <a:avLst/>
          </a:prstGeom>
          <a:ln>
            <a:noFill/>
          </a:ln>
        </p:spPr>
      </p:pic>
      <p:pic>
        <p:nvPicPr>
          <p:cNvPr id="167" name="Picture 4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339640" y="2205000"/>
            <a:ext cx="1082160" cy="811440"/>
          </a:xfrm>
          <a:prstGeom prst="rect">
            <a:avLst/>
          </a:prstGeom>
          <a:ln>
            <a:noFill/>
          </a:ln>
        </p:spPr>
      </p:pic>
      <p:pic>
        <p:nvPicPr>
          <p:cNvPr id="168" name="Picture 5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3214800" y="1341360"/>
            <a:ext cx="1068840" cy="801360"/>
          </a:xfrm>
          <a:prstGeom prst="rect">
            <a:avLst/>
          </a:prstGeom>
          <a:ln>
            <a:noFill/>
          </a:ln>
        </p:spPr>
      </p:pic>
      <p:pic>
        <p:nvPicPr>
          <p:cNvPr id="169" name="Picture 6" descr=""/>
          <p:cNvPicPr/>
          <p:nvPr/>
        </p:nvPicPr>
        <p:blipFill>
          <a:blip r:embed="rId4"/>
          <a:stretch>
            <a:fillRect/>
          </a:stretch>
        </p:blipFill>
        <p:spPr>
          <a:xfrm>
            <a:off x="4140000" y="2138400"/>
            <a:ext cx="1158480" cy="869040"/>
          </a:xfrm>
          <a:prstGeom prst="rect">
            <a:avLst/>
          </a:prstGeom>
          <a:ln>
            <a:noFill/>
          </a:ln>
        </p:spPr>
      </p:pic>
      <p:pic>
        <p:nvPicPr>
          <p:cNvPr id="170" name="Picture 7" descr=""/>
          <p:cNvPicPr/>
          <p:nvPr/>
        </p:nvPicPr>
        <p:blipFill>
          <a:blip r:embed="rId5"/>
          <a:stretch>
            <a:fillRect/>
          </a:stretch>
        </p:blipFill>
        <p:spPr>
          <a:xfrm>
            <a:off x="5076000" y="1166400"/>
            <a:ext cx="1295640" cy="971640"/>
          </a:xfrm>
          <a:prstGeom prst="rect">
            <a:avLst/>
          </a:prstGeom>
          <a:ln>
            <a:noFill/>
          </a:ln>
        </p:spPr>
      </p:pic>
      <p:pic>
        <p:nvPicPr>
          <p:cNvPr id="171" name="Picture 8" descr=""/>
          <p:cNvPicPr/>
          <p:nvPr/>
        </p:nvPicPr>
        <p:blipFill>
          <a:blip r:embed="rId6"/>
          <a:stretch>
            <a:fillRect/>
          </a:stretch>
        </p:blipFill>
        <p:spPr>
          <a:xfrm>
            <a:off x="5906160" y="2138400"/>
            <a:ext cx="1185840" cy="889200"/>
          </a:xfrm>
          <a:prstGeom prst="rect">
            <a:avLst/>
          </a:prstGeom>
          <a:ln>
            <a:noFill/>
          </a:ln>
        </p:spPr>
      </p:pic>
      <p:pic>
        <p:nvPicPr>
          <p:cNvPr id="172" name="Picture 9" descr=""/>
          <p:cNvPicPr/>
          <p:nvPr/>
        </p:nvPicPr>
        <p:blipFill>
          <a:blip r:embed="rId7"/>
          <a:stretch>
            <a:fillRect/>
          </a:stretch>
        </p:blipFill>
        <p:spPr>
          <a:xfrm>
            <a:off x="6660360" y="1184040"/>
            <a:ext cx="1072800" cy="804600"/>
          </a:xfrm>
          <a:prstGeom prst="rect">
            <a:avLst/>
          </a:prstGeom>
          <a:ln>
            <a:noFill/>
          </a:ln>
        </p:spPr>
      </p:pic>
      <p:pic>
        <p:nvPicPr>
          <p:cNvPr id="173" name="Picture 10" descr=""/>
          <p:cNvPicPr/>
          <p:nvPr/>
        </p:nvPicPr>
        <p:blipFill>
          <a:blip r:embed="rId8"/>
          <a:stretch>
            <a:fillRect/>
          </a:stretch>
        </p:blipFill>
        <p:spPr>
          <a:xfrm>
            <a:off x="7236360" y="2070360"/>
            <a:ext cx="1295640" cy="971640"/>
          </a:xfrm>
          <a:prstGeom prst="rect">
            <a:avLst/>
          </a:prstGeom>
          <a:ln>
            <a:noFill/>
          </a:ln>
        </p:spPr>
      </p:pic>
      <p:pic>
        <p:nvPicPr>
          <p:cNvPr id="174" name="Picture 11" descr=""/>
          <p:cNvPicPr/>
          <p:nvPr/>
        </p:nvPicPr>
        <p:blipFill>
          <a:blip r:embed="rId9"/>
          <a:stretch>
            <a:fillRect/>
          </a:stretch>
        </p:blipFill>
        <p:spPr>
          <a:xfrm>
            <a:off x="617400" y="1372320"/>
            <a:ext cx="875880" cy="1315080"/>
          </a:xfrm>
          <a:prstGeom prst="rect">
            <a:avLst/>
          </a:prstGeom>
          <a:ln>
            <a:noFill/>
          </a:ln>
        </p:spPr>
      </p:pic>
      <p:pic>
        <p:nvPicPr>
          <p:cNvPr id="175" name="Picture 13" descr=""/>
          <p:cNvPicPr/>
          <p:nvPr/>
        </p:nvPicPr>
        <p:blipFill>
          <a:blip r:embed="rId10"/>
          <a:stretch>
            <a:fillRect/>
          </a:stretch>
        </p:blipFill>
        <p:spPr>
          <a:xfrm>
            <a:off x="6967080" y="4788720"/>
            <a:ext cx="1834200" cy="1304280"/>
          </a:xfrm>
          <a:prstGeom prst="rect">
            <a:avLst/>
          </a:prstGeom>
          <a:ln>
            <a:noFill/>
          </a:ln>
        </p:spPr>
      </p:pic>
      <p:pic>
        <p:nvPicPr>
          <p:cNvPr id="176" name="Picture 15" descr=""/>
          <p:cNvPicPr/>
          <p:nvPr/>
        </p:nvPicPr>
        <p:blipFill>
          <a:blip r:embed="rId11"/>
          <a:stretch>
            <a:fillRect/>
          </a:stretch>
        </p:blipFill>
        <p:spPr>
          <a:xfrm>
            <a:off x="6958080" y="3213000"/>
            <a:ext cx="1873080" cy="12546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TextShape 1"/>
          <p:cNvSpPr txBox="1"/>
          <p:nvPr/>
        </p:nvSpPr>
        <p:spPr>
          <a:xfrm>
            <a:off x="457200" y="152280"/>
            <a:ext cx="8229240" cy="990360"/>
          </a:xfrm>
          <a:prstGeom prst="rect">
            <a:avLst/>
          </a:prstGeom>
        </p:spPr>
        <p:txBody>
          <a:bodyPr lIns="90000" rIns="90000" tIns="45000" bIns="45000" anchor="b"/>
          <a:p>
            <a:pPr>
              <a:lnSpc>
                <a:spcPct val="100000"/>
              </a:lnSpc>
            </a:pPr>
            <a:r>
              <a:rPr lang="en-US" sz="3200">
                <a:solidFill>
                  <a:srgbClr val="464653"/>
                </a:solidFill>
                <a:latin typeface="Bookman Old Style"/>
              </a:rPr>
              <a:t>Pricing Policy</a:t>
            </a:r>
            <a:endParaRPr/>
          </a:p>
        </p:txBody>
      </p:sp>
      <p:sp>
        <p:nvSpPr>
          <p:cNvPr id="178" name="TextShape 2"/>
          <p:cNvSpPr txBox="1"/>
          <p:nvPr/>
        </p:nvSpPr>
        <p:spPr>
          <a:xfrm>
            <a:off x="612720" y="6356520"/>
            <a:ext cx="1980720" cy="365400"/>
          </a:xfrm>
          <a:prstGeom prst="rect">
            <a:avLst/>
          </a:prstGeom>
        </p:spPr>
        <p:txBody>
          <a:bodyPr lIns="90000" rIns="90000" tIns="45000" bIns="45000"/>
          <a:p>
            <a:pPr>
              <a:lnSpc>
                <a:spcPct val="100000"/>
              </a:lnSpc>
            </a:pPr>
            <a:fld id="{3F00BE20-AD36-4B14-8BBA-DBF1063939E9}" type="slidenum">
              <a:rPr lang="en-US" sz="1400">
                <a:solidFill>
                  <a:srgbClr val="464653"/>
                </a:solidFill>
                <a:latin typeface="Gill Sans MT"/>
              </a:rPr>
              <a:t>&lt;number&gt;</a:t>
            </a:fld>
            <a:endParaRPr/>
          </a:p>
        </p:txBody>
      </p:sp>
      <p:sp>
        <p:nvSpPr>
          <p:cNvPr id="179" name="TextShape 3"/>
          <p:cNvSpPr txBox="1"/>
          <p:nvPr/>
        </p:nvSpPr>
        <p:spPr>
          <a:xfrm>
            <a:off x="457200" y="1219320"/>
            <a:ext cx="8229240" cy="4937400"/>
          </a:xfrm>
          <a:prstGeom prst="rect">
            <a:avLst/>
          </a:prstGeom>
        </p:spPr>
        <p:txBody>
          <a:bodyPr lIns="90000" rIns="90000" tIns="45000" bIns="45000"/>
          <a:p>
            <a:endParaRPr/>
          </a:p>
        </p:txBody>
      </p:sp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